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7"/>
  </p:notesMasterIdLst>
  <p:sldIdLst>
    <p:sldId id="256" r:id="rId2"/>
    <p:sldId id="260" r:id="rId3"/>
    <p:sldId id="261" r:id="rId4"/>
    <p:sldId id="262" r:id="rId5"/>
    <p:sldId id="263" r:id="rId6"/>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43" d="100"/>
          <a:sy n="43" d="100"/>
        </p:scale>
        <p:origin x="-129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A6A8D80D-C164-4057-8BCC-EFBED29CC852}" type="datetimeFigureOut">
              <a:rPr lang="fa-IR" smtClean="0"/>
              <a:t>10/17/1422</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6738B011-B246-423B-9B33-08F9021A2474}" type="slidenum">
              <a:rPr lang="fa-IR" smtClean="0"/>
              <a:t>‹#›</a:t>
            </a:fld>
            <a:endParaRPr lang="fa-IR"/>
          </a:p>
        </p:txBody>
      </p:sp>
    </p:spTree>
    <p:extLst>
      <p:ext uri="{BB962C8B-B14F-4D97-AF65-F5344CB8AC3E}">
        <p14:creationId xmlns:p14="http://schemas.microsoft.com/office/powerpoint/2010/main" val="3715532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6738B011-B246-423B-9B33-08F9021A2474}" type="slidenum">
              <a:rPr lang="fa-IR" smtClean="0"/>
              <a:t>5</a:t>
            </a:fld>
            <a:endParaRPr lang="fa-IR"/>
          </a:p>
        </p:txBody>
      </p:sp>
    </p:spTree>
    <p:extLst>
      <p:ext uri="{BB962C8B-B14F-4D97-AF65-F5344CB8AC3E}">
        <p14:creationId xmlns:p14="http://schemas.microsoft.com/office/powerpoint/2010/main" val="2190741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4AAFA6DA-D326-4314-9E1E-09F859652E5E}" type="datetimeFigureOut">
              <a:rPr lang="fa-IR" smtClean="0"/>
              <a:t>10/16/1422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4BE10C2-5088-47FF-894B-3B0C107EC2DA}" type="slidenum">
              <a:rPr lang="fa-IR" smtClean="0"/>
              <a:t>‹#›</a:t>
            </a:fld>
            <a:endParaRPr lang="fa-IR"/>
          </a:p>
        </p:txBody>
      </p:sp>
    </p:spTree>
    <p:extLst>
      <p:ext uri="{BB962C8B-B14F-4D97-AF65-F5344CB8AC3E}">
        <p14:creationId xmlns:p14="http://schemas.microsoft.com/office/powerpoint/2010/main" val="239729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4AAFA6DA-D326-4314-9E1E-09F859652E5E}" type="datetimeFigureOut">
              <a:rPr lang="fa-IR" smtClean="0"/>
              <a:t>10/16/1422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4BE10C2-5088-47FF-894B-3B0C107EC2DA}" type="slidenum">
              <a:rPr lang="fa-IR" smtClean="0"/>
              <a:t>‹#›</a:t>
            </a:fld>
            <a:endParaRPr lang="fa-IR"/>
          </a:p>
        </p:txBody>
      </p:sp>
    </p:spTree>
    <p:extLst>
      <p:ext uri="{BB962C8B-B14F-4D97-AF65-F5344CB8AC3E}">
        <p14:creationId xmlns:p14="http://schemas.microsoft.com/office/powerpoint/2010/main" val="2096105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4AAFA6DA-D326-4314-9E1E-09F859652E5E}" type="datetimeFigureOut">
              <a:rPr lang="fa-IR" smtClean="0"/>
              <a:t>10/16/1422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4BE10C2-5088-47FF-894B-3B0C107EC2DA}" type="slidenum">
              <a:rPr lang="fa-IR" smtClean="0"/>
              <a:t>‹#›</a:t>
            </a:fld>
            <a:endParaRPr lang="fa-IR"/>
          </a:p>
        </p:txBody>
      </p:sp>
    </p:spTree>
    <p:extLst>
      <p:ext uri="{BB962C8B-B14F-4D97-AF65-F5344CB8AC3E}">
        <p14:creationId xmlns:p14="http://schemas.microsoft.com/office/powerpoint/2010/main" val="99883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4AAFA6DA-D326-4314-9E1E-09F859652E5E}" type="datetimeFigureOut">
              <a:rPr lang="fa-IR" smtClean="0"/>
              <a:t>10/16/1422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4BE10C2-5088-47FF-894B-3B0C107EC2DA}" type="slidenum">
              <a:rPr lang="fa-IR" smtClean="0"/>
              <a:t>‹#›</a:t>
            </a:fld>
            <a:endParaRPr lang="fa-IR"/>
          </a:p>
        </p:txBody>
      </p:sp>
    </p:spTree>
    <p:extLst>
      <p:ext uri="{BB962C8B-B14F-4D97-AF65-F5344CB8AC3E}">
        <p14:creationId xmlns:p14="http://schemas.microsoft.com/office/powerpoint/2010/main" val="2763284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AFA6DA-D326-4314-9E1E-09F859652E5E}" type="datetimeFigureOut">
              <a:rPr lang="fa-IR" smtClean="0"/>
              <a:t>10/16/1422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4BE10C2-5088-47FF-894B-3B0C107EC2DA}" type="slidenum">
              <a:rPr lang="fa-IR" smtClean="0"/>
              <a:t>‹#›</a:t>
            </a:fld>
            <a:endParaRPr lang="fa-IR"/>
          </a:p>
        </p:txBody>
      </p:sp>
    </p:spTree>
    <p:extLst>
      <p:ext uri="{BB962C8B-B14F-4D97-AF65-F5344CB8AC3E}">
        <p14:creationId xmlns:p14="http://schemas.microsoft.com/office/powerpoint/2010/main" val="3284931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4AAFA6DA-D326-4314-9E1E-09F859652E5E}" type="datetimeFigureOut">
              <a:rPr lang="fa-IR" smtClean="0"/>
              <a:t>10/16/1422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4BE10C2-5088-47FF-894B-3B0C107EC2DA}" type="slidenum">
              <a:rPr lang="fa-IR" smtClean="0"/>
              <a:t>‹#›</a:t>
            </a:fld>
            <a:endParaRPr lang="fa-IR"/>
          </a:p>
        </p:txBody>
      </p:sp>
    </p:spTree>
    <p:extLst>
      <p:ext uri="{BB962C8B-B14F-4D97-AF65-F5344CB8AC3E}">
        <p14:creationId xmlns:p14="http://schemas.microsoft.com/office/powerpoint/2010/main" val="84788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4AAFA6DA-D326-4314-9E1E-09F859652E5E}" type="datetimeFigureOut">
              <a:rPr lang="fa-IR" smtClean="0"/>
              <a:t>10/16/1422</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74BE10C2-5088-47FF-894B-3B0C107EC2DA}" type="slidenum">
              <a:rPr lang="fa-IR" smtClean="0"/>
              <a:t>‹#›</a:t>
            </a:fld>
            <a:endParaRPr lang="fa-IR"/>
          </a:p>
        </p:txBody>
      </p:sp>
    </p:spTree>
    <p:extLst>
      <p:ext uri="{BB962C8B-B14F-4D97-AF65-F5344CB8AC3E}">
        <p14:creationId xmlns:p14="http://schemas.microsoft.com/office/powerpoint/2010/main" val="1080598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4AAFA6DA-D326-4314-9E1E-09F859652E5E}" type="datetimeFigureOut">
              <a:rPr lang="fa-IR" smtClean="0"/>
              <a:t>10/16/1422</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74BE10C2-5088-47FF-894B-3B0C107EC2DA}" type="slidenum">
              <a:rPr lang="fa-IR" smtClean="0"/>
              <a:t>‹#›</a:t>
            </a:fld>
            <a:endParaRPr lang="fa-IR"/>
          </a:p>
        </p:txBody>
      </p:sp>
    </p:spTree>
    <p:extLst>
      <p:ext uri="{BB962C8B-B14F-4D97-AF65-F5344CB8AC3E}">
        <p14:creationId xmlns:p14="http://schemas.microsoft.com/office/powerpoint/2010/main" val="1938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FA6DA-D326-4314-9E1E-09F859652E5E}" type="datetimeFigureOut">
              <a:rPr lang="fa-IR" smtClean="0"/>
              <a:t>10/16/1422</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74BE10C2-5088-47FF-894B-3B0C107EC2DA}" type="slidenum">
              <a:rPr lang="fa-IR" smtClean="0"/>
              <a:t>‹#›</a:t>
            </a:fld>
            <a:endParaRPr lang="fa-IR"/>
          </a:p>
        </p:txBody>
      </p:sp>
    </p:spTree>
    <p:extLst>
      <p:ext uri="{BB962C8B-B14F-4D97-AF65-F5344CB8AC3E}">
        <p14:creationId xmlns:p14="http://schemas.microsoft.com/office/powerpoint/2010/main" val="3371553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FA6DA-D326-4314-9E1E-09F859652E5E}" type="datetimeFigureOut">
              <a:rPr lang="fa-IR" smtClean="0"/>
              <a:t>10/16/1422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4BE10C2-5088-47FF-894B-3B0C107EC2DA}" type="slidenum">
              <a:rPr lang="fa-IR" smtClean="0"/>
              <a:t>‹#›</a:t>
            </a:fld>
            <a:endParaRPr lang="fa-IR"/>
          </a:p>
        </p:txBody>
      </p:sp>
    </p:spTree>
    <p:extLst>
      <p:ext uri="{BB962C8B-B14F-4D97-AF65-F5344CB8AC3E}">
        <p14:creationId xmlns:p14="http://schemas.microsoft.com/office/powerpoint/2010/main" val="2969449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FA6DA-D326-4314-9E1E-09F859652E5E}" type="datetimeFigureOut">
              <a:rPr lang="fa-IR" smtClean="0"/>
              <a:t>10/16/1422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4BE10C2-5088-47FF-894B-3B0C107EC2DA}" type="slidenum">
              <a:rPr lang="fa-IR" smtClean="0"/>
              <a:t>‹#›</a:t>
            </a:fld>
            <a:endParaRPr lang="fa-IR"/>
          </a:p>
        </p:txBody>
      </p:sp>
    </p:spTree>
    <p:extLst>
      <p:ext uri="{BB962C8B-B14F-4D97-AF65-F5344CB8AC3E}">
        <p14:creationId xmlns:p14="http://schemas.microsoft.com/office/powerpoint/2010/main" val="1159970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AAFA6DA-D326-4314-9E1E-09F859652E5E}" type="datetimeFigureOut">
              <a:rPr lang="fa-IR" smtClean="0"/>
              <a:t>10/16/1422</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4BE10C2-5088-47FF-894B-3B0C107EC2DA}" type="slidenum">
              <a:rPr lang="fa-IR" smtClean="0"/>
              <a:t>‹#›</a:t>
            </a:fld>
            <a:endParaRPr lang="fa-IR"/>
          </a:p>
        </p:txBody>
      </p:sp>
    </p:spTree>
    <p:extLst>
      <p:ext uri="{BB962C8B-B14F-4D97-AF65-F5344CB8AC3E}">
        <p14:creationId xmlns:p14="http://schemas.microsoft.com/office/powerpoint/2010/main" val="413238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7200" dirty="0" smtClean="0"/>
              <a:t>درس یازدهم:</a:t>
            </a:r>
            <a:endParaRPr lang="fa-IR" sz="7200" dirty="0"/>
          </a:p>
        </p:txBody>
      </p:sp>
      <p:sp>
        <p:nvSpPr>
          <p:cNvPr id="3" name="Subtitle 2"/>
          <p:cNvSpPr>
            <a:spLocks noGrp="1"/>
          </p:cNvSpPr>
          <p:nvPr>
            <p:ph type="subTitle" idx="1"/>
          </p:nvPr>
        </p:nvSpPr>
        <p:spPr/>
        <p:txBody>
          <a:bodyPr>
            <a:normAutofit fontScale="70000" lnSpcReduction="20000"/>
          </a:bodyPr>
          <a:lstStyle/>
          <a:p>
            <a:r>
              <a:rPr lang="fa-IR" sz="6000" b="1" dirty="0" smtClean="0">
                <a:solidFill>
                  <a:schemeClr val="tx1"/>
                </a:solidFill>
                <a:effectLst>
                  <a:outerShdw blurRad="38100" dist="38100" dir="2700000" algn="tl">
                    <a:srgbClr val="000000">
                      <a:alpha val="43137"/>
                    </a:srgbClr>
                  </a:outerShdw>
                </a:effectLst>
              </a:rPr>
              <a:t>سعدی</a:t>
            </a:r>
          </a:p>
          <a:p>
            <a:r>
              <a:rPr lang="fa-IR" sz="9500" b="1" dirty="0" smtClean="0">
                <a:solidFill>
                  <a:srgbClr val="FF0000"/>
                </a:solidFill>
                <a:effectLst>
                  <a:outerShdw blurRad="38100" dist="38100" dir="2700000" algn="tl">
                    <a:srgbClr val="000000">
                      <a:alpha val="43137"/>
                    </a:srgbClr>
                  </a:outerShdw>
                </a:effectLst>
              </a:rPr>
              <a:t>گلستان</a:t>
            </a:r>
            <a:endParaRPr lang="fa-IR" sz="95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8444725"/>
      </p:ext>
    </p:extLst>
  </p:cSld>
  <p:clrMapOvr>
    <a:masterClrMapping/>
  </p:clrMapOvr>
  <mc:AlternateContent xmlns:mc="http://schemas.openxmlformats.org/markup-compatibility/2006">
    <mc:Choice xmlns:p14="http://schemas.microsoft.com/office/powerpoint/2010/main" Requires="p14">
      <p:transition spd="slow" p14:dur="1600">
        <p14:prism dir="r"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85000" lnSpcReduction="20000"/>
          </a:bodyPr>
          <a:lstStyle/>
          <a:p>
            <a:r>
              <a:rPr lang="fa-IR" b="1" dirty="0"/>
              <a:t>سعدی</a:t>
            </a:r>
            <a:r>
              <a:rPr lang="fa-IR" dirty="0"/>
              <a:t>: مشرف بن مصلح سعدی شیرازی در اوایل قرن هفتم هجری قمری، میانِ خاندانی از عالمانِ دین، در شیراز متولد شد. در اوایلِ جوانی به بغداد رفت و در نظامیة بغداد، به تحصیلِ  علوم ادبی و دینی همّت گماشت؛ سپس به عراق و شام و حجاز سفر کرد و در اواسطِ قرن هفتم به شیراز برگشت و منظومة حِکمیِ بوستان را در سال 655 هجری و سالِ بعد، گلستان را در مواعظ و حِکَم، به نثرِ مسجعِ آمیخته با اشعارِ دل­انگیز نوشت. گلستانِ او بهترین نمونة نثر فصیحِ پارسی است که از قرنِ هفتم به بعد، همواره موردِ تقلید و پیرویِ شاعران و نویسندگان پارسی­گوی بوده­است. سعدی استادِ  سرودن غزلهای عاشفانه است. در سخنِ او، غزلِ عاشقانه، آخرین حدّ لطافت و زیبایی را درک کرده و لطیف­ترین معانی، در ساده­ترین و فصیح­ترین و کامل­ترین الفاظ آمده است.آثارِ منثورِ دیگرش غیر  از گلستان عبارتند از:نصیحةالملوک و مجالس پنجگانه و ....</a:t>
            </a:r>
            <a:endParaRPr lang="en-US" dirty="0" smtClean="0">
              <a:effectLst/>
            </a:endParaRPr>
          </a:p>
          <a:p>
            <a:endParaRPr lang="fa-IR" dirty="0"/>
          </a:p>
        </p:txBody>
      </p:sp>
    </p:spTree>
    <p:extLst>
      <p:ext uri="{BB962C8B-B14F-4D97-AF65-F5344CB8AC3E}">
        <p14:creationId xmlns:p14="http://schemas.microsoft.com/office/powerpoint/2010/main" val="2068773104"/>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b="1" dirty="0"/>
              <a:t>به علّت كابين</a:t>
            </a:r>
            <a:r>
              <a:rPr lang="en-US" dirty="0" smtClean="0">
                <a:effectLst/>
              </a:rPr>
              <a:t/>
            </a:r>
            <a:br>
              <a:rPr lang="en-US" dirty="0" smtClean="0">
                <a:effectLst/>
              </a:rPr>
            </a:br>
            <a:endParaRPr lang="fa-IR" dirty="0"/>
          </a:p>
        </p:txBody>
      </p:sp>
      <p:sp>
        <p:nvSpPr>
          <p:cNvPr id="3" name="Content Placeholder 2"/>
          <p:cNvSpPr>
            <a:spLocks noGrp="1"/>
          </p:cNvSpPr>
          <p:nvPr>
            <p:ph idx="1"/>
          </p:nvPr>
        </p:nvSpPr>
        <p:spPr/>
        <p:txBody>
          <a:bodyPr/>
          <a:lstStyle/>
          <a:p>
            <a:r>
              <a:rPr lang="ar-SA" dirty="0"/>
              <a:t>يکي را زني صاحب‌جمال جوان درگذشت و مادرزنِ </a:t>
            </a:r>
            <a:endParaRPr lang="fa-IR" dirty="0" smtClean="0"/>
          </a:p>
          <a:p>
            <a:r>
              <a:rPr lang="ar-SA" dirty="0" smtClean="0"/>
              <a:t>فرتوت </a:t>
            </a:r>
            <a:r>
              <a:rPr lang="ar-SA" dirty="0"/>
              <a:t>به‌علّتِ کابين، در خانه متمکّن بماند. مرد از محاورتِ وي به‌ جان رنجيدي و از مجاورت او چاره نديدي تا گروهي آشنايان بپرسيدن آمدندش. يکي گفتا: چگونه‌اي در مفارقتِ يارِ عزيز؟ گفت: ناديدنِ زن بر من چنان دشوار نمي‌نمايد که ديدنِ مادرزن.</a:t>
            </a:r>
            <a:endParaRPr lang="en-US" dirty="0" smtClean="0">
              <a:effectLst/>
            </a:endParaRPr>
          </a:p>
          <a:p>
            <a:endParaRPr lang="fa-IR"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653136"/>
            <a:ext cx="7632848"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29579" y="570426"/>
            <a:ext cx="609600" cy="304800"/>
          </a:xfrm>
          <a:prstGeom prst="rect">
            <a:avLst/>
          </a:prstGeom>
        </p:spPr>
      </p:pic>
    </p:spTree>
    <p:extLst>
      <p:ext uri="{BB962C8B-B14F-4D97-AF65-F5344CB8AC3E}">
        <p14:creationId xmlns:p14="http://schemas.microsoft.com/office/powerpoint/2010/main" val="222763769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2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a:t>بانگ دلخراش</a:t>
            </a:r>
            <a:r>
              <a:rPr lang="en-US" dirty="0"/>
              <a:t/>
            </a:r>
            <a:br>
              <a:rPr lang="en-US" dirty="0"/>
            </a:br>
            <a:endParaRPr lang="fa-IR" dirty="0"/>
          </a:p>
        </p:txBody>
      </p:sp>
      <p:sp>
        <p:nvSpPr>
          <p:cNvPr id="3" name="Content Placeholder 2"/>
          <p:cNvSpPr>
            <a:spLocks noGrp="1"/>
          </p:cNvSpPr>
          <p:nvPr>
            <p:ph idx="1"/>
          </p:nvPr>
        </p:nvSpPr>
        <p:spPr/>
        <p:txBody>
          <a:bodyPr>
            <a:normAutofit fontScale="85000" lnSpcReduction="10000"/>
          </a:bodyPr>
          <a:lstStyle/>
          <a:p>
            <a:r>
              <a:rPr lang="ar-SA" dirty="0"/>
              <a:t>یکی در مسجدِ سِنجار، بتطوّع بانگِ نماز گفتی به ادايی که مستمعان از او نفرت گرفتندی و صاحب مسجد امیری بود، عادل، نیکوسیرت، نمی‌خواستش که دل آزرده شود. گفت: ای جوانمرد! این مسجد را مؤذّنانند قدیم، هر یکی را پنج دینار می‌دهم، تو را ده دینار بدهم تا جایی دیگر روی. بر این سخن اتفاق افتاد و برفت. بعد از مدّتی، به گذری پیشِ امیر بازآمد و گفت: ای امیر بر من حیف کردی که به ده دینارم ازان بقعه روان کردی که این‌جا که رفته‌ام بیست دینارم می‌دهند که جایی دیگر روم و قبول نمی‌کنم. امیر بخندید و گفت: زینهار تا نستانی که به پنجاه دینار راضی گردند</a:t>
            </a:r>
            <a:r>
              <a:rPr lang="ar-SA" dirty="0" smtClean="0"/>
              <a:t>.</a:t>
            </a:r>
            <a:endParaRPr lang="fa-IR" dirty="0"/>
          </a:p>
          <a:p>
            <a:endParaRPr lang="fa-IR" dirty="0" smtClean="0">
              <a:effectLst/>
            </a:endParaRPr>
          </a:p>
          <a:p>
            <a:r>
              <a:rPr lang="fa-IR" sz="2600" dirty="0" smtClean="0"/>
              <a:t>به تیشه کس نخراشد ز روی خارا گِل  /  چنان که بانگ درشت تو می خراشد دل</a:t>
            </a:r>
            <a:endParaRPr lang="en-US" sz="2600" dirty="0">
              <a:effectLst/>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61640" y="99864"/>
            <a:ext cx="609600" cy="609600"/>
          </a:xfrm>
          <a:prstGeom prst="rect">
            <a:avLst/>
          </a:prstGeom>
        </p:spPr>
      </p:pic>
    </p:spTree>
    <p:extLst>
      <p:ext uri="{BB962C8B-B14F-4D97-AF65-F5344CB8AC3E}">
        <p14:creationId xmlns:p14="http://schemas.microsoft.com/office/powerpoint/2010/main" val="54616613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6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b="1" dirty="0"/>
              <a:t>حُطام دنيا</a:t>
            </a:r>
            <a:endParaRPr lang="en-US" dirty="0">
              <a:effectLst/>
            </a:endParaRPr>
          </a:p>
        </p:txBody>
      </p:sp>
      <p:sp>
        <p:nvSpPr>
          <p:cNvPr id="3" name="Content Placeholder 2"/>
          <p:cNvSpPr>
            <a:spLocks noGrp="1"/>
          </p:cNvSpPr>
          <p:nvPr>
            <p:ph idx="1"/>
          </p:nvPr>
        </p:nvSpPr>
        <p:spPr/>
        <p:txBody>
          <a:bodyPr>
            <a:normAutofit fontScale="62500" lnSpcReduction="20000"/>
          </a:bodyPr>
          <a:lstStyle/>
          <a:p>
            <a:r>
              <a:rPr lang="ar-SA" dirty="0"/>
              <a:t>يکي از ملوک را مَرَضي هايل بود که اعادتِ ذکرِ آن ناکردن اولي. طايفۀ حکماي يونان اتّفاق کردند که مراين رنج را دوايي نيست، مگر زهرۀ آدمي به چندين صفت، موصوف. بفرمود تا طلب کردند. دهقان‌پسري يافتند، بدان صفت که حکما گفته بودند</a:t>
            </a:r>
            <a:r>
              <a:rPr lang="en-US" dirty="0"/>
              <a:t>.</a:t>
            </a:r>
            <a:r>
              <a:rPr lang="ar-SA" dirty="0"/>
              <a:t>پدرش را و مادرش را بخواند و به نعمت بي‌کران خشنود کرد و قاضي فتوي داد که خونِ يکي از آحادِ رعيّت ريختن، سلامتِ نفس پادشاه را رواست</a:t>
            </a:r>
            <a:r>
              <a:rPr lang="en-US" dirty="0"/>
              <a:t>. </a:t>
            </a:r>
            <a:r>
              <a:rPr lang="ar-SA" dirty="0"/>
              <a:t>جَلّاد قصدِ کُشتن کرد. پسر سر سوي آسمان کرد و تبسّم کرد. مَلِک پرسيد که در اين حالت، چه جاي خنديدن است؟ گفت: نازِ فرزندان بر پدر و مادر باشد و حکومت برِ قاضي برند و داد از پادشاه خواهند. اکنون پدر و مادر به‌ علّتِ حُطامِ دنيا مرا به خون در سپردند و قاضي به کُشتنم فتوي داد و پادشاه راضی شد، به ریختنِ خونم. در این حال جز خدای پناه نیست</a:t>
            </a:r>
            <a:r>
              <a:rPr lang="ar-SA" dirty="0" smtClean="0"/>
              <a:t>.</a:t>
            </a:r>
            <a:endParaRPr lang="fa-IR" dirty="0" smtClean="0"/>
          </a:p>
          <a:p>
            <a:r>
              <a:rPr lang="fa-IR" dirty="0" smtClean="0">
                <a:effectLst/>
              </a:rPr>
              <a:t>پیش که برآورم ز دستت فریاد؟            هم پیش تو از دستِ تو گر خواهم، داد</a:t>
            </a:r>
          </a:p>
          <a:p>
            <a:r>
              <a:rPr lang="ar-SA" dirty="0" smtClean="0"/>
              <a:t>سلطان </a:t>
            </a:r>
            <a:r>
              <a:rPr lang="ar-SA" dirty="0"/>
              <a:t>را از اين سخن دل به‌ هم برآمد و آب در ديده بگردانيد و گفت: هلاکِ من اولي‌تر که خونِ بي‌گناهي ريختن. سر و چشمش ببوسيد و در کنارش گرفت و نعمتِ بي‌کران داد و آزاد کرد و گويند هم در آن هفته شفا يافت</a:t>
            </a:r>
            <a:r>
              <a:rPr lang="ar-SA" dirty="0" smtClean="0"/>
              <a:t>.</a:t>
            </a:r>
            <a:endParaRPr lang="fa-IR" dirty="0" smtClean="0"/>
          </a:p>
          <a:p>
            <a:r>
              <a:rPr lang="fa-IR" dirty="0" smtClean="0"/>
              <a:t>همچنان در فکر آن بیتم که گفت         پیلبانی بر لب دریای نیل</a:t>
            </a:r>
          </a:p>
          <a:p>
            <a:r>
              <a:rPr lang="fa-IR" dirty="0" smtClean="0"/>
              <a:t>زیر پایت گر بدانی حالِ مور           همچو حال تست زیر پای پیل</a:t>
            </a:r>
            <a:endParaRPr lang="en-US" dirty="0"/>
          </a:p>
          <a:p>
            <a:endParaRPr lang="fa-IR" dirty="0" smtClean="0">
              <a:effectLst/>
            </a:endParaRPr>
          </a:p>
          <a:p>
            <a:endParaRPr lang="fa-IR" dirty="0" smtClean="0">
              <a:effectLst/>
            </a:endParaRPr>
          </a:p>
          <a:p>
            <a:endParaRPr lang="fa-IR" dirty="0" smtClean="0">
              <a:effectLst/>
            </a:endParaRPr>
          </a:p>
          <a:p>
            <a:endParaRPr lang="en-US" dirty="0">
              <a:effectLst/>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45315" y="27856"/>
            <a:ext cx="609600" cy="609600"/>
          </a:xfrm>
          <a:prstGeom prst="rect">
            <a:avLst/>
          </a:prstGeom>
        </p:spPr>
      </p:pic>
    </p:spTree>
    <p:extLst>
      <p:ext uri="{BB962C8B-B14F-4D97-AF65-F5344CB8AC3E}">
        <p14:creationId xmlns:p14="http://schemas.microsoft.com/office/powerpoint/2010/main" val="268435933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2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3435</TotalTime>
  <Words>629</Words>
  <Application>Microsoft Office PowerPoint</Application>
  <PresentationFormat>On-screen Show (4:3)</PresentationFormat>
  <Paragraphs>20</Paragraphs>
  <Slides>5</Slides>
  <Notes>1</Notes>
  <HiddenSlides>0</HiddenSlides>
  <MMClips>3</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درس یازدهم:</vt:lpstr>
      <vt:lpstr>PowerPoint Presentation</vt:lpstr>
      <vt:lpstr>به علّت كابين </vt:lpstr>
      <vt:lpstr>بانگ دلخراش </vt:lpstr>
      <vt:lpstr>حُطام دنيا</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درس یازدهم:</dc:title>
  <dc:creator>PAYAM</dc:creator>
  <cp:lastModifiedBy>PAYAM</cp:lastModifiedBy>
  <cp:revision>14</cp:revision>
  <dcterms:created xsi:type="dcterms:W3CDTF">2020-04-16T06:23:22Z</dcterms:created>
  <dcterms:modified xsi:type="dcterms:W3CDTF">2002-01-01T09:12:42Z</dcterms:modified>
</cp:coreProperties>
</file>